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14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8A5F-1AC3-40F7-9636-3049DDF3C1B0}" type="datetimeFigureOut">
              <a:rPr lang="hu-HU" smtClean="0"/>
              <a:t>2023. 11. 10.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F517-F2D7-461C-AC35-0F54EBBDF6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2023. 11. 10.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050100"/>
            <a:ext cx="8531832" cy="2691730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latin typeface="+mn-lt"/>
              </a:rPr>
              <a:t>Kérdések-válaszok</a:t>
            </a:r>
            <a:endParaRPr lang="hu-HU" sz="4400" b="1" dirty="0">
              <a:latin typeface="+mn-lt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Közegészségügyi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Laboratóriumi és Módszertani Főosztály, Vízhigiénés munkacsoport</a:t>
            </a: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92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„Frissít” gomb, majd „Saját illetékesség” gomb (járás)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pic>
        <p:nvPicPr>
          <p:cNvPr id="4" name="Kép 3" descr="C:\Users\schuler.eszter\SE\Eszter Schuler\2019-tol Feladataim - módszerek\HUMVI\HUMVI Helpdesk\HUMVI segédletek\Illhat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851217"/>
            <a:ext cx="9631680" cy="5813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801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 smtClean="0"/>
              <a:t>Kérdés: Egy mintavételi helyen való nem megfelelés kivizsgálása során, ha a kontroll minta ott megfelelő, de máshol meg nem megfelelő, akkor új E100 folyamatban érdemes kezelni az esetet, vagy az eredetit folytatni amíg lezárul a probléma?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66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Válasz: Egyedi elbírálás szükséges:</a:t>
            </a:r>
          </a:p>
          <a:p>
            <a:pPr>
              <a:buFontTx/>
              <a:buChar char="-"/>
            </a:pPr>
            <a:r>
              <a:rPr lang="hu-HU" dirty="0" smtClean="0"/>
              <a:t>Ha a problémáról a kivizsgálás közben derül ki, hogy nagyobb kiterjedésű, egész települést vagy nagyobb település-részt érint, akkor egy (eredeti) E100-ban érdemes lefolytatni a kivizsgálást</a:t>
            </a:r>
          </a:p>
          <a:p>
            <a:pPr>
              <a:buFontTx/>
              <a:buChar char="-"/>
            </a:pPr>
            <a:r>
              <a:rPr lang="hu-HU" dirty="0" smtClean="0"/>
              <a:t>Ha a másik (</a:t>
            </a:r>
            <a:r>
              <a:rPr lang="hu-HU" dirty="0" err="1" smtClean="0"/>
              <a:t>kontoll</a:t>
            </a:r>
            <a:r>
              <a:rPr lang="hu-HU" dirty="0" smtClean="0"/>
              <a:t>) helyen jelentkező kifogás, más paramétert érint, vagy bár ugyanaz a paraméter, de igazolhatóan elszigetelt eset, akkor érdemes az eredeti E100-at lezárni, és újat indítani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17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Kérdés: Élelmiszeripari vállalkozás felügyeletében az illetékesség (pl. vizsgálati program elfogadása). Főzőkonyha élelmiszeripari vállalkozás vagy nem, ki az illetékes?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Illetékesség terén sok a kérdés, az NNGYK egyeztetést kezdeményez a NÉBIH-el</a:t>
            </a:r>
          </a:p>
          <a:p>
            <a:r>
              <a:rPr lang="hu-HU" dirty="0" smtClean="0"/>
              <a:t>A főzőkonyha nem élelmiszervállakozás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222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Észrevétel: A HUMVI lassú, és gyakran kidobja a felhasználót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Válasz: Ismert a probléma, az NNGYK és a HUMVI fejlesztője igyekeznek javítani a helyzeten, de a rendszer felépítése miatt jelentős előrelépés nem várható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844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b="1" dirty="0" smtClean="0"/>
              <a:t>Kérdés: Ha elfogadott vizsgálati program van, és később NNGYK általi vizsgálati szám csökkentést kap a szolgáltató, akkor új ütemterv kell. Kell bontani az U100/U101 folyamatot?</a:t>
            </a:r>
            <a:br>
              <a:rPr lang="hu-HU" sz="2800" b="1" dirty="0" smtClean="0"/>
            </a:br>
            <a:r>
              <a:rPr lang="hu-HU" sz="2800" b="1" dirty="0" smtClean="0"/>
              <a:t>Ki rögzíti az NNGYK által kiadott vizsgálati szám csökkentéseket a HUMVI-</a:t>
            </a:r>
            <a:r>
              <a:rPr lang="hu-HU" sz="2800" b="1" dirty="0" err="1" smtClean="0"/>
              <a:t>ban</a:t>
            </a:r>
            <a:r>
              <a:rPr lang="hu-HU" sz="2800" b="1" dirty="0"/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Válasz: </a:t>
            </a:r>
          </a:p>
          <a:p>
            <a:pPr>
              <a:buFontTx/>
              <a:buChar char="-"/>
            </a:pPr>
            <a:r>
              <a:rPr lang="hu-HU" dirty="0" smtClean="0"/>
              <a:t>Nem kell megtörni a folyamatokat elég visszanyitni és kézzel kinullázni az érintett paraméterek vizsgálati számát.</a:t>
            </a:r>
          </a:p>
          <a:p>
            <a:pPr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NNGYK által kiadott vizsgálati szám csökkentéseket a </a:t>
            </a:r>
            <a:r>
              <a:rPr lang="hu-HU" dirty="0" smtClean="0"/>
              <a:t>HUMVI-</a:t>
            </a:r>
            <a:r>
              <a:rPr lang="hu-HU" dirty="0" err="1" smtClean="0"/>
              <a:t>ban</a:t>
            </a:r>
            <a:r>
              <a:rPr lang="hu-HU" dirty="0" smtClean="0"/>
              <a:t> az NNGYK Közegészségügyi Főosztálya rögzíti, az illetékes hatóság meg tudja nézni.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08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Észrevétel: Sok szolgáltató jelenti a hatóságnak a rendkívüli eseményeket, ami nem jár feltétlenül határérték túllépéssel, csak a HUMVI-</a:t>
            </a:r>
            <a:r>
              <a:rPr lang="hu-HU" sz="2800" b="1" dirty="0" err="1" smtClean="0"/>
              <a:t>ban</a:t>
            </a:r>
            <a:r>
              <a:rPr lang="hu-HU" sz="2800" b="1" dirty="0" smtClean="0"/>
              <a:t> nem indít rá E100 </a:t>
            </a:r>
            <a:r>
              <a:rPr lang="hu-HU" sz="2800" b="1" dirty="0" err="1" smtClean="0"/>
              <a:t>folyamtot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Válasz: Az NNGYK kéri, hogy figyelmeztessék a szolgáltatókat, hogy ilyen esetben is pl. árvíz miatti kútelöntés, illegális rákötés stb. indítson E100 folyamatot.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8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Kérdés: A hatóság által adható vizsgálati szám csökkentés feltételeit (az elmúlt 3 évben a paraméter értékei a határ/parametrikus érték 60%-a alattiak) figyeli automatikusan a HUMVI ütemterv számoló?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Válasz:</a:t>
            </a:r>
          </a:p>
          <a:p>
            <a:pPr>
              <a:buFontTx/>
              <a:buChar char="-"/>
            </a:pPr>
            <a:r>
              <a:rPr lang="hu-HU" dirty="0" smtClean="0"/>
              <a:t>Nem, ezt a hatóságnak kell ellenőriznie. Az adatok lekérdezéséhez segít az összetett mintakereső funkció.</a:t>
            </a:r>
          </a:p>
          <a:p>
            <a:pPr>
              <a:buFontTx/>
              <a:buChar char="-"/>
            </a:pPr>
            <a:r>
              <a:rPr lang="hu-HU" dirty="0" smtClean="0"/>
              <a:t>Az ütemterv számolóban a kockázatértékelés fülön tudja a hatóság beállítani a paraméter vizsgálati szám csökkentését százalékosan megadni, ezzel engedélyezi a csökkentést. Az érték automatikusan 100%, ezt a hatóság 25 és 100% között változtathatja kézzel. A számolófunkció a megadott csökkentési % alapján számolja a vizsgálati számokat.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307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Kérdés: Beállíthatja-e a hatóság a VER-VEZ illetékességeket, vagy ezt csak a központi hatóság tudja?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Válasz: Az elosztóhálózatot kiválasztva, alul a „visszaadom” gombbal a  régi hatóság (pl. megyei) törölhető és az új hatóság (pl. járási) be tudja magát állítani illetékesnek.</a:t>
            </a:r>
          </a:p>
          <a:p>
            <a:pPr marL="0" indent="0">
              <a:buNone/>
            </a:pPr>
            <a:r>
              <a:rPr lang="hu-HU" dirty="0" smtClean="0"/>
              <a:t>A beállítás nem lesz historikus, azaz, ha így átállításra kerül, később nem ellenőrizhető, hogy ki volt korábban az illetékes hatóság.</a:t>
            </a:r>
          </a:p>
          <a:p>
            <a:pPr marL="0" indent="0">
              <a:buNone/>
            </a:pPr>
            <a:r>
              <a:rPr lang="hu-HU" dirty="0" smtClean="0"/>
              <a:t>Érdemes a felügyeleti hatóság ellett a másik hatóságot területinek beállítani, hogy az adatok mindkét hatóság számára </a:t>
            </a:r>
            <a:r>
              <a:rPr lang="hu-HU" smtClean="0"/>
              <a:t>láthatók legyenek.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808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26720" y="326292"/>
            <a:ext cx="6096000" cy="1603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Pl. átkerül a felügyelet a járáshoz: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vármegye és a járás telefonos kapcsolattal, egymást váltva végzik a lépéseket.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Ivóvíz modul – Vízellátási zóna: „Illetékesség visszavonása” gomb (vármegye)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Kép 4" descr="C:\Users\schuler.eszter\SE\Eszter Schuler\2019-tol Feladataim - módszerek\HUMVI\HUMVI Helpdesk\HUMVI segédletek\illhat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1907857"/>
            <a:ext cx="9627870" cy="4950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33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576</Words>
  <Application>Microsoft Office PowerPoint</Application>
  <PresentationFormat>Szélesvásznú</PresentationFormat>
  <Paragraphs>29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Office-téma</vt:lpstr>
      <vt:lpstr>Kérdések-válaszok</vt:lpstr>
      <vt:lpstr>Kérdés: Egy mintavételi helyen való nem megfelelés kivizsgálása során, ha a kontroll minta ott megfelelő, de máshol meg nem megfelelő, akkor új E100 folyamatban érdemes kezelni az esetet, vagy az eredetit folytatni amíg lezárul a probléma?</vt:lpstr>
      <vt:lpstr>Kérdés: Élelmiszeripari vállalkozás felügyeletében az illetékesség (pl. vizsgálati program elfogadása). Főzőkonyha élelmiszeripari vállalkozás vagy nem, ki az illetékes?</vt:lpstr>
      <vt:lpstr>Észrevétel: A HUMVI lassú, és gyakran kidobja a felhasználót</vt:lpstr>
      <vt:lpstr>Kérdés: Ha elfogadott vizsgálati program van, és később NNGYK általi vizsgálati szám csökkentést kap a szolgáltató, akkor új ütemterv kell. Kell bontani az U100/U101 folyamatot? Ki rögzíti az NNGYK által kiadott vizsgálati szám csökkentéseket a HUMVI-ban?</vt:lpstr>
      <vt:lpstr>Észrevétel: Sok szolgáltató jelenti a hatóságnak a rendkívüli eseményeket, ami nem jár feltétlenül határérték túllépéssel, csak a HUMVI-ban nem indít rá E100 folyamtot.</vt:lpstr>
      <vt:lpstr>Kérdés: A hatóság által adható vizsgálati szám csökkentés feltételeit (az elmúlt 3 évben a paraméter értékei a határ/parametrikus érték 60%-a alattiak) figyeli automatikusan a HUMVI ütemterv számoló?</vt:lpstr>
      <vt:lpstr>Kérdés: Beállíthatja-e a hatóság a VER-VEZ illetékességeket, vagy ezt csak a központi hatóság tudja?</vt:lpstr>
      <vt:lpstr>PowerPoint-bemutató</vt:lpstr>
      <vt:lpstr>„Frissít” gomb, majd „Saját illetékesség” gomb (járás) 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dc:creator>Barkovics Veronika</dc:creator>
  <cp:lastModifiedBy>Bufa-Dőrr Zsuzsanna</cp:lastModifiedBy>
  <cp:revision>21</cp:revision>
  <dcterms:created xsi:type="dcterms:W3CDTF">2021-01-14T13:13:42Z</dcterms:created>
  <dcterms:modified xsi:type="dcterms:W3CDTF">2023-11-10T11:52:48Z</dcterms:modified>
</cp:coreProperties>
</file>